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7" r:id="rId2"/>
    <p:sldId id="286" r:id="rId3"/>
    <p:sldId id="259" r:id="rId4"/>
    <p:sldId id="261" r:id="rId5"/>
    <p:sldId id="262" r:id="rId6"/>
    <p:sldId id="264" r:id="rId7"/>
    <p:sldId id="287" r:id="rId8"/>
    <p:sldId id="266" r:id="rId9"/>
    <p:sldId id="279" r:id="rId10"/>
    <p:sldId id="288" r:id="rId11"/>
    <p:sldId id="268" r:id="rId12"/>
    <p:sldId id="269" r:id="rId13"/>
    <p:sldId id="275" r:id="rId14"/>
    <p:sldId id="281" r:id="rId15"/>
    <p:sldId id="272" r:id="rId16"/>
    <p:sldId id="276" r:id="rId17"/>
    <p:sldId id="277" r:id="rId18"/>
    <p:sldId id="265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FD82-7D0F-4933-AB4F-E39CC8D74A5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8F6A-4B74-49A7-A2C0-62D167D1C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8F6A-4B74-49A7-A2C0-62D167D1CC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8F6A-4B74-49A7-A2C0-62D167D1CC2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385921-A91A-409C-921C-0E0EC1E750EC}" type="datetime2">
              <a:rPr lang="en-US" smtClean="0"/>
              <a:t>Wednesday, April 24, 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Md.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Shariful</a:t>
            </a:r>
            <a:r>
              <a:rPr lang="en-US" sz="1400" baseline="0" dirty="0" smtClean="0">
                <a:solidFill>
                  <a:schemeClr val="tx1"/>
                </a:solidFill>
              </a:rPr>
              <a:t> Islam. Asst. Teacher,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Balakhal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Chandraban</a:t>
            </a:r>
            <a:r>
              <a:rPr lang="en-US" sz="1400" baseline="0" dirty="0" smtClean="0">
                <a:solidFill>
                  <a:schemeClr val="tx1"/>
                </a:solidFill>
              </a:rPr>
              <a:t> Girls’ High School,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Hajigonj</a:t>
            </a:r>
            <a:r>
              <a:rPr lang="en-US" sz="1400" baseline="0" dirty="0" smtClean="0">
                <a:solidFill>
                  <a:schemeClr val="tx1"/>
                </a:solidFill>
              </a:rPr>
              <a:t>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 ICT4E District Ambassador 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de\gol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" y="14488"/>
            <a:ext cx="9124683" cy="684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 Diagonal Corner Rectangle 11"/>
          <p:cNvSpPr/>
          <p:nvPr/>
        </p:nvSpPr>
        <p:spPr>
          <a:xfrm>
            <a:off x="1676400" y="0"/>
            <a:ext cx="6324600" cy="1066800"/>
          </a:xfrm>
          <a:prstGeom prst="round2DiagRect">
            <a:avLst>
              <a:gd name="adj1" fmla="val 39645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114800"/>
            <a:ext cx="9144000" cy="990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ভাইরাসমুক্ত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এন্টিসফটওয়‌্যার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ব‌্যবহার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 ধরনের সফটওয়্যার ?</a:t>
            </a:r>
          </a:p>
        </p:txBody>
      </p:sp>
      <p:pic>
        <p:nvPicPr>
          <p:cNvPr id="6146" name="Picture 2" descr="E:\Slide\all-antivirus-log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/>
          <a:stretch/>
        </p:blipFill>
        <p:spPr bwMode="auto">
          <a:xfrm>
            <a:off x="0" y="685800"/>
            <a:ext cx="91440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38" y="5410200"/>
            <a:ext cx="858806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পেনড্রাইভ, সিডি ও ডিভিডি ড্রাইভের মাধ্যমে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"/>
            <a:ext cx="91440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মাধ‌্যমে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Slid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8" y="1376362"/>
            <a:ext cx="4930462" cy="3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lide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6362"/>
            <a:ext cx="3730826" cy="37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Slide\1_Z2-pC9VObDW75PsvJGdxU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8" y="1016000"/>
            <a:ext cx="4762501" cy="37242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9" name="Rectangle 8"/>
          <p:cNvSpPr/>
          <p:nvPr/>
        </p:nvSpPr>
        <p:spPr>
          <a:xfrm>
            <a:off x="174938" y="5410200"/>
            <a:ext cx="8588062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ড্রাইভের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মাধ‌্যমে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"/>
            <a:ext cx="91440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মাধ‌্যমে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2209800"/>
            <a:ext cx="7620000" cy="236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কিভাবে বিস্তার লাভ করে- 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কারণ উল্লেখ কর?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2438400" y="914400"/>
            <a:ext cx="4267200" cy="914400"/>
          </a:xfrm>
          <a:prstGeom prst="parallelogram">
            <a:avLst>
              <a:gd name="adj" fmla="val 80953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38400"/>
            <a:ext cx="9144000" cy="304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01.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ফাইল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open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স্বাভাবিক সময়ের চেয়ে বেশি সময় লাগছে। </a:t>
            </a:r>
          </a:p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02.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 কম দেখাচ্ছে ফলে গতি কমে গেছে।</a:t>
            </a:r>
          </a:p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03.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চালু অবস্থায় চলমান কাজের সাথে সংশ্লিষ্ট নয় এমন কিছু অপ্রত্যাশিত বার্তা প্রদর্শিত হচ্ছে।</a:t>
            </a:r>
          </a:p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04.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প্রোগ্রাম ইনস্টলের ক্ষেত্রে বেশি সময় লাগছে।</a:t>
            </a:r>
          </a:p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05.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কাজের ফাইলগুলো বেশি জায়গা দখল করছে।</a:t>
            </a:r>
          </a:p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06.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 চালু করার সময় চালু হতে হতে বন্ধ বা শাট ডাউন হয়ে যাচ্ছে ।</a:t>
            </a:r>
          </a:p>
          <a:p>
            <a:pPr marL="231775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07.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ফোল্ডার বিদ্যমান ফাইলগুলোর নাম পরিবর্তন হয়ে গেছে ইত্যাদি।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19200"/>
            <a:ext cx="9144000" cy="685800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বুঝবো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248400"/>
            <a:ext cx="409213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 ইউনিটের ক্ষতি করতে পারে-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2132" y="6248400"/>
            <a:ext cx="5051867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গতি কমে যেতে পারে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914399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আমাদের কম্পিউটারের কি কি ক্ষতি করতে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Slide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30" y="914399"/>
            <a:ext cx="5051869" cy="53340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xtLst/>
        </p:spPr>
      </p:pic>
      <p:pic>
        <p:nvPicPr>
          <p:cNvPr id="1027" name="Picture 3" descr="E:\Slide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0933" y="1535335"/>
            <a:ext cx="5334000" cy="409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1295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57400" y="1828800"/>
            <a:ext cx="4800600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77" y="1346605"/>
            <a:ext cx="2802323" cy="22717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95" y="1346605"/>
            <a:ext cx="2683305" cy="22717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304800" y="4114800"/>
            <a:ext cx="8420100" cy="2057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এন্টিভাইরাসঃ-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কম্পিউটারে সর্বদা এন্টিভাইরাস  সফটওয়্যার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সেট আপ দিতে হবে এবং এন্টিভাইরাস সফটওয়্যারটিকে  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update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  হবে যাতে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 থাকা সত্ত্বেও যদি কম্পিউটারে ভাইরাস প্রবেশ করে তাহলে সতর্কতামুলক বার্তা প্রদর্শন করে । ফলে নিয়ম অনুযায়ী ভাইরাস ক্লিন করা যাবে </a:t>
            </a:r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6606"/>
            <a:ext cx="2205037" cy="22717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254000"/>
            <a:ext cx="8420100" cy="88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0"/>
            <a:ext cx="8763000" cy="518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কপিকৃত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আদান-প্রদানে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গেমস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1000"/>
            <a:ext cx="91440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 রাখতে আমরা কিছু পদ্ধতি অনুসরন করতে পারি-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752600"/>
            <a:ext cx="8763000" cy="1143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এন্টি ভাইরাস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য়্যার ব্যবহারের গুরুত্ব বিশ্লেষণ কর।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286000" y="838200"/>
            <a:ext cx="4038600" cy="1219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02200" y="2514600"/>
            <a:ext cx="42418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৯ম- শ্রেণি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তথ্য ও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b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এন্টিভাইরাস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20.04.2019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895475"/>
            <a:ext cx="4267200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2199" y="1895475"/>
            <a:ext cx="4232275" cy="609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762000" y="2514600"/>
            <a:ext cx="3505200" cy="20574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1800" dirty="0" err="1" smtClean="0"/>
              <a:t>রফিকুল</a:t>
            </a:r>
            <a:r>
              <a:rPr lang="en-US" sz="1800" dirty="0" smtClean="0"/>
              <a:t> </a:t>
            </a:r>
            <a:r>
              <a:rPr lang="en-US" sz="1800" dirty="0" err="1" smtClean="0"/>
              <a:t>ইসলাম</a:t>
            </a:r>
            <a:endParaRPr lang="en-US" sz="1800" dirty="0" smtClean="0"/>
          </a:p>
          <a:p>
            <a:r>
              <a:rPr lang="en-US" sz="1800" dirty="0" err="1" smtClean="0"/>
              <a:t>সহকারি</a:t>
            </a:r>
            <a:r>
              <a:rPr lang="en-US" sz="1800" dirty="0" smtClean="0"/>
              <a:t>  </a:t>
            </a:r>
            <a:r>
              <a:rPr lang="en-US" sz="1800" dirty="0" err="1" smtClean="0"/>
              <a:t>শিক্ষক</a:t>
            </a:r>
            <a:endParaRPr lang="en-US" sz="1800" dirty="0" smtClean="0"/>
          </a:p>
          <a:p>
            <a:r>
              <a:rPr lang="en-US" sz="1800" dirty="0" err="1" smtClean="0"/>
              <a:t>রামনগর</a:t>
            </a:r>
            <a:r>
              <a:rPr lang="en-US" sz="1800" dirty="0" smtClean="0"/>
              <a:t> </a:t>
            </a:r>
            <a:r>
              <a:rPr lang="en-US" sz="1800" dirty="0" err="1" smtClean="0"/>
              <a:t>উচ্চ</a:t>
            </a:r>
            <a:r>
              <a:rPr lang="en-US" sz="1800" dirty="0" smtClean="0"/>
              <a:t> </a:t>
            </a:r>
            <a:r>
              <a:rPr lang="en-US" sz="1800" dirty="0" err="1" smtClean="0"/>
              <a:t>বিদ্যালয়</a:t>
            </a:r>
            <a:r>
              <a:rPr lang="en-US" sz="1800" dirty="0" smtClean="0"/>
              <a:t>, </a:t>
            </a:r>
            <a:r>
              <a:rPr lang="en-US" sz="1800" dirty="0" err="1" smtClean="0"/>
              <a:t>কেন্দুয়া</a:t>
            </a:r>
            <a:r>
              <a:rPr lang="en-US" sz="1800" dirty="0" smtClean="0"/>
              <a:t>, </a:t>
            </a:r>
            <a:r>
              <a:rPr lang="en-US" sz="1800" dirty="0" err="1" smtClean="0"/>
              <a:t>নেত্রকোণা</a:t>
            </a:r>
            <a:r>
              <a:rPr lang="en-US" sz="1800" dirty="0" smtClean="0"/>
              <a:t>।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979855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31775"/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ভাইরাস </a:t>
            </a:r>
            <a:r>
              <a:rPr lang="bn-IN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</a:p>
          <a:p>
            <a:pPr marL="231775"/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০২। ভাইরাস সাধারনত কিকি ক্ষতি করে ? </a:t>
            </a:r>
          </a:p>
          <a:p>
            <a:pPr marL="231775"/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০৩। এন্টি ভাইরাস কি ? </a:t>
            </a:r>
          </a:p>
          <a:p>
            <a:pPr marL="231775"/>
            <a:r>
              <a:rPr lang="bn-IN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০৪। সফটওয়্যার কি ?</a:t>
            </a:r>
          </a:p>
          <a:p>
            <a:pPr marL="231775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০৫।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 ক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য়েক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ভাইরাসের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</a:p>
          <a:p>
            <a:pPr marL="231775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০৬।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কত সালে ভাইরাসের নামকরণ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2286000" y="76200"/>
            <a:ext cx="4648200" cy="1219200"/>
          </a:xfrm>
          <a:prstGeom prst="ribb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65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371600" y="762000"/>
            <a:ext cx="6019800" cy="1295400"/>
          </a:xfrm>
          <a:prstGeom prst="ribbon2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1752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এন্টিভাইরাস এর মধ্যে 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5টি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পার্থক‌্য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lide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-152400"/>
            <a:ext cx="9144000" cy="685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lide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" y="30480"/>
            <a:ext cx="9114503" cy="681807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lide\iStock-52547138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" y="7373"/>
            <a:ext cx="9119419" cy="68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579" y="6172200"/>
            <a:ext cx="9119419" cy="6858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ভাইরাসের নাম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382000" cy="624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7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Computer VIRUS &amp; Antivirus</a:t>
            </a:r>
            <a:endParaRPr lang="bn-IN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 ভাইরাস ও এন্টি ভাইরাস</a:t>
            </a:r>
            <a:r>
              <a:rPr lang="bn-BD" sz="54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74" y="1066800"/>
            <a:ext cx="9144000" cy="25545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</a:p>
          <a:p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তা বলতে পারবে।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কিভাবে বিস্তার লাভ করে- </a:t>
            </a:r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ব্যাখ্যা করতে পারবে। 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এন্ট্রিভাইরাসের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304800"/>
            <a:ext cx="55626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শিখন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ফল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45243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VIRUS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182880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V for Vital</a:t>
            </a:r>
          </a:p>
          <a:p>
            <a:pPr marL="182880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for Information </a:t>
            </a:r>
          </a:p>
          <a:p>
            <a:pPr marL="182880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 for Resource</a:t>
            </a:r>
          </a:p>
          <a:p>
            <a:pPr marL="182880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U for  Under</a:t>
            </a:r>
          </a:p>
          <a:p>
            <a:pPr marL="1828800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for Siege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তথ্যসমূহ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দখলে নেওয়া বা ক্ষতি সাধন করা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4038600"/>
            <a:ext cx="9120389" cy="2667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ৎ-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হল এমন একটি ক্ষতিকারক প্রোগ্রামিং যা কম্পিউটারের সংরক্ষিত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 ও ডিষ্ক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অভ্যন্তরীণ পদ্ধতিকে নষ্ট করে দেয়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20389" cy="2514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0" algn="just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computer virus is a malicious program that self-replicates by copying itself to another program. In other words, the computer virus spreads by itself into other executable code or documents.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257"/>
            <a:ext cx="9120389" cy="10740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08000"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-DhakaSoft-Normal" pitchFamily="2" charset="0"/>
                <a:cs typeface="NikoshBAN" panose="02000000000000000000" pitchFamily="2" charset="0"/>
              </a:rPr>
              <a:t>ভাইরাস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-DhakaSoft-Normal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-DhakaSoft-Normal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-DhakaSoft-Normal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-DhakaSoft-Normal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C-DhakaSoft-Normal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C-DhakaSoft-Normal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585028"/>
            <a:ext cx="7010399" cy="2415721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১৯৮০ সালে ‘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Haven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–এর অধ্যাপক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Fred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Cohen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নামকরণ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381000"/>
            <a:ext cx="7010400" cy="24384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১৯৪৯ সালে কম্পিউটার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 প্রোগ্রাম লেখার আগে কম্পিউটার বিজ্ঞানী জন ভন নিউম্যান এ বিষয়ে আলোকপাত করেন । তার ধার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ভাইরাস প্রোগ্রামের আর্বিভাব।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E:\Slide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9517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Slide\10904-004-9EBA5C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95176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1306</TotalTime>
  <Words>583</Words>
  <Application>Microsoft Office PowerPoint</Application>
  <PresentationFormat>On-screen Show (4:3)</PresentationFormat>
  <Paragraphs>85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QUICK COMPUTERS</cp:lastModifiedBy>
  <cp:revision>306</cp:revision>
  <dcterms:created xsi:type="dcterms:W3CDTF">2017-10-03T04:23:59Z</dcterms:created>
  <dcterms:modified xsi:type="dcterms:W3CDTF">2019-04-25T03:59:40Z</dcterms:modified>
</cp:coreProperties>
</file>